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viewProps" Target="viewProps.xml"/><Relationship Id="rId21" Type="http://schemas.openxmlformats.org/officeDocument/2006/relationships/customXml" Target="../customXml/item2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253353" y="6984060"/>
            <a:ext cx="2944495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8183245" cy="190436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Use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toolpath</a:t>
            </a:r>
            <a:r>
              <a:rPr dirty="0" sz="1600" spc="-5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simulation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Simulate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valuable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information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about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digital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determine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whether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changes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be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1100">
                <a:latin typeface="Artifakt Element"/>
                <a:cs typeface="Artifakt Element"/>
              </a:rPr>
              <a:t>made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before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physical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manufacture.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0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0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Simulate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validate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776848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54517" y="3132073"/>
            <a:ext cx="2250717" cy="2068195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249036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45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2755"/>
                <a:gridCol w="2951480"/>
              </a:tblGrid>
              <a:tr h="14287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2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Double-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 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edit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Modify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25650">
                <a:tc>
                  <a:txBody>
                    <a:bodyPr/>
                    <a:lstStyle/>
                    <a:p>
                      <a:pPr marL="295275" marR="14922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1100" spc="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Break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accept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changes.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Add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chamfer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7979" y="1138453"/>
            <a:ext cx="1751292" cy="76093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2752344"/>
            <a:ext cx="2380233" cy="15614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8069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30525"/>
                <a:gridCol w="3014345"/>
              </a:tblGrid>
              <a:tr h="23615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1100" spc="-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only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click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07010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Actions&gt;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Simulate.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simulate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small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Part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Simulate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45385">
                <a:tc>
                  <a:txBody>
                    <a:bodyPr/>
                    <a:lstStyle/>
                    <a:p>
                      <a:pPr marL="295275" marR="16002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result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holder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less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likely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collide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Exit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analyzing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result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742224" cy="17705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89220" y="3685794"/>
            <a:ext cx="2589942" cy="19805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5505" cy="1478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6090"/>
                <a:gridCol w="2862580"/>
              </a:tblGrid>
              <a:tr h="147828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32893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Browser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Machining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Time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36576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setup’s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machining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time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41562" y="1138453"/>
            <a:ext cx="2180114" cy="1198981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140" cy="38207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9900"/>
                <a:gridCol w="2860040"/>
              </a:tblGrid>
              <a:tr h="38207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1100" spc="7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valuable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information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58420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about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Time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6934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setup’s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information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3541776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775" cy="27813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5940"/>
                <a:gridCol w="2794000"/>
              </a:tblGrid>
              <a:tr h="27813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Some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also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found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35433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Statistics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Save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design.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241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simulation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also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has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  <a:p>
                      <a:pPr algn="r" marR="2476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statistics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4970" y="1138427"/>
            <a:ext cx="2399664" cy="234200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6144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1180"/>
                <a:gridCol w="2967990"/>
              </a:tblGrid>
              <a:tr h="20764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7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Lathe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1176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 i="1">
                          <a:latin typeface="Artifakt Element"/>
                          <a:cs typeface="Artifakt Element"/>
                        </a:rPr>
                        <a:t>Simulation.f3d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your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project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previous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module.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37970">
                <a:tc>
                  <a:txBody>
                    <a:bodyPr/>
                    <a:lstStyle/>
                    <a:p>
                      <a:pPr marL="295275" marR="139065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5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validated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using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entire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Browser.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setup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61171" y="1138427"/>
            <a:ext cx="1647275" cy="148602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08345" y="3400678"/>
            <a:ext cx="2370124" cy="107378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9681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38475"/>
                <a:gridCol w="3021329"/>
              </a:tblGrid>
              <a:tr h="20948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clicking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Actions&gt;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Simulate.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Simulate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73250">
                <a:tc>
                  <a:txBody>
                    <a:bodyPr/>
                    <a:lstStyle/>
                    <a:p>
                      <a:pPr marL="295275" marR="16446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can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much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holder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visible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during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simulation.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540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visibility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49936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89270" y="3419094"/>
            <a:ext cx="2399156" cy="14090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9028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19120"/>
                <a:gridCol w="2939414"/>
              </a:tblGrid>
              <a:tr h="23234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14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access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same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inside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Simulate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79370">
                <a:tc>
                  <a:txBody>
                    <a:bodyPr/>
                    <a:lstStyle/>
                    <a:p>
                      <a:pPr marL="295275" marR="273685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 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toolpath’s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appearance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during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also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toggle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these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Toolbar’s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Display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Deactivate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visibility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unchecking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 option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540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Simulate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360" cy="17324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08320" y="3647694"/>
            <a:ext cx="2380487" cy="21139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9409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1475"/>
                <a:gridCol w="3147060"/>
              </a:tblGrid>
              <a:tr h="17716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6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Comparison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from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Colorization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03759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colorization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type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69285">
                <a:tc>
                  <a:txBody>
                    <a:bodyPr/>
                    <a:lstStyle/>
                    <a:p>
                      <a:pPr marL="295275" marR="6286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11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three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different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colors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applied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model: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red,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green,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blue.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blue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indicate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material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removed,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green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represents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areas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have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been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spec,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represents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have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much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material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removed.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sections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disappear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Accuracy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slider.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03886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model’s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colors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53"/>
            <a:ext cx="2379979" cy="117993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41171" y="3152930"/>
            <a:ext cx="2711503" cy="2639158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276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6870"/>
                <a:gridCol w="3047364"/>
              </a:tblGrid>
              <a:tr h="176593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Press Play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screen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slider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determine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83820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simulation’s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playback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speed.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Instead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pressing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Play,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also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scrub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through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animation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dragging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cursor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open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canvas.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Play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simulation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10665">
                <a:tc>
                  <a:txBody>
                    <a:bodyPr/>
                    <a:lstStyle/>
                    <a:p>
                      <a:pPr marL="295275" marR="17018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third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drag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timeline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marker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screen.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Each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of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timeline’s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represent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540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simulation’s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timeline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53"/>
            <a:ext cx="2891789" cy="99324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108134"/>
            <a:ext cx="2855722" cy="1028001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2698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4015"/>
                <a:gridCol w="3030219"/>
              </a:tblGrid>
              <a:tr h="29908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sure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each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material.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Play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simulation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79015">
                <a:tc>
                  <a:txBody>
                    <a:bodyPr/>
                    <a:lstStyle/>
                    <a:p>
                      <a:pPr marL="295275" marR="6032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6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displayed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red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were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included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3D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assumes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much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machined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match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3D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model.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red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sections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56719" y="1138427"/>
            <a:ext cx="2550239" cy="239026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4314444"/>
            <a:ext cx="2891789" cy="181609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775" cy="24733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00350"/>
                <a:gridCol w="3070225"/>
              </a:tblGrid>
              <a:tr h="247332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Similarly,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threads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were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not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included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3D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75565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displayed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during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simulation.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60134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Continue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analyze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simulation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56088" cy="219468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5402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0840"/>
                <a:gridCol w="3033394"/>
              </a:tblGrid>
              <a:tr h="320040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During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simulation,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verify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each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appropriate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02235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During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notice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just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barely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long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enough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remove;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holder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danger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colliding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material.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Verify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each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39850">
                <a:tc>
                  <a:txBody>
                    <a:bodyPr/>
                    <a:lstStyle/>
                    <a:p>
                      <a:pPr marL="295275" marR="7239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1100" spc="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help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avoid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collisions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between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body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modify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Exit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Exit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Simulation&gt;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Exit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Simulation.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Exit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simulation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60045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41620" y="4523994"/>
            <a:ext cx="2531872" cy="809038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toolpath </a:t>
            </a:r>
            <a:r>
              <a:rPr dirty="0"/>
              <a:t>simulation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E3E2BFD3-0B06-4579-A6DB-29AC36A99873}"/>
</file>

<file path=customXml/itemProps2.xml><?xml version="1.0" encoding="utf-8"?>
<ds:datastoreItem xmlns:ds="http://schemas.openxmlformats.org/officeDocument/2006/customXml" ds:itemID="{3AE86624-3374-445F-8390-1D4326F1CF75}"/>
</file>

<file path=customXml/itemProps3.xml><?xml version="1.0" encoding="utf-8"?>
<ds:datastoreItem xmlns:ds="http://schemas.openxmlformats.org/officeDocument/2006/customXml" ds:itemID="{257ABFA8-2049-4C24-BCFB-8A44D1188FD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2025-04-23T15:38:10Z</dcterms:created>
  <dcterms:modified xsi:type="dcterms:W3CDTF">2025-04-23T15:38:10Z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2025-04-23T00:00:00Z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2025-04-23T00:00:00Z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